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A3970-185B-7139-D1E9-13CA8202D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8F71B7-B228-553A-A283-F34587FD7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56DC9-7379-8C54-EC82-D4B10F21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07F41-4D67-0B9D-DB2C-17BCA6A99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FCA1F-110B-3985-269F-DCEBB04A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8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9134A-18BF-1733-C9F3-C3354CB3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FC2C7-EE0F-A13F-B729-84721EB1B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0DFD0-7FF3-02F5-6C09-7618368AE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50227-FB7F-AE4F-005F-916FE5221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9F453-9E86-3B85-DD8C-D31E5162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0105A-AB2B-8956-0DAB-486AF3F3E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2C000-01D7-6639-41C1-23EFCD5B5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1DFC3-D518-87C1-9E46-2AB773F2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5A3AA-117C-E534-B8F3-8D29ADF2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D517-BB43-A01A-22D7-35D117AF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A8B02-6323-B6C9-71EA-22DA7B26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D490C-2C70-4285-B4A3-556777960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8EC04-10A1-E068-949D-F90AB3F7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AC295-9A3A-BDB1-893B-16CE87B5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CA5ED-4A88-2DEF-C7D0-EB49F194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B77A-C194-EF82-9479-7A97BA5F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6D2FB-74D0-ED26-5300-51FFA9CC8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9785D-F0D9-F4F2-D091-6D6F2F1F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A3861-B34A-CD6C-D0E4-55C971FF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03323-93A7-1410-65D1-E6C4C034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906F2-A908-C7EA-EA2C-5B1FDE8E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0AEC9-8482-7D17-62F6-9AEAC9D1B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C83AD-95AE-1742-EE73-0D45B2574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AD828-2AFB-C846-F282-2C23B160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D90DE-AA38-6802-DF2E-2999891C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7B186-A356-4AA9-7072-EA19128D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1328-1D2A-56F6-D7DC-D9B5B25AE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37832-1017-AFE0-6992-23E40C769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849F0-8327-F6DA-FABF-D0A5CB235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BDD6F6-4776-9D3C-E468-D532861530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42BB3-E435-4AD8-33BA-4D5A51A64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035118-7AF8-9F7B-4B4F-21398948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71BA8-21F3-ED69-3151-BD32E572A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30CB68-99FE-734B-AAC7-AFE54187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8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DBC9-9C87-8640-9318-E4DD2111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9EFC2E-6824-9C3D-C824-68DCCA98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3DFBA-0740-8194-AADF-AC330DC3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29EF0-845D-FD27-62D7-22030B77E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78F587-DA20-9526-1031-C4B322B9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549D6-0D0D-8F15-094F-CBD8DC2E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5E5A1-A6CA-0A9A-BF1F-ED8A0C83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3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40D3-B9D8-0B54-154D-63918A0C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9FBF5-61A9-AD40-8747-2A37C1A3B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CD9CC-42BE-8DC4-D416-EBA06FCE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6A8EC-DF4B-0F94-1DE2-D208C2D3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2629E-19E7-6479-C673-DCE4201E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EF1F9-124F-83FC-A5E8-F3A59B06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7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80CD-DB6F-F139-CC5D-0DDBD625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B2014-6B28-4694-4B46-CEDD36A0A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E6231-ECBE-9728-E13F-34020C5D6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F78BD-1262-7240-72D6-F0350003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C1A73-2598-C0ED-66CA-2CBF48927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A5580-EE48-773F-E8CC-E4725C9E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9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E3A0BA-BF11-45C2-A460-A9ED71E5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006AB-EDE9-DE77-3A52-89493B537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387FD-5CCB-F2D0-62C6-CC3F5AA18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724322-65A0-43DB-A512-0AD6EA72C05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82A1C-399A-4787-5FED-A85DEF7A3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9F396-57A8-6724-B365-65EFFEED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C3C0C0-D6A8-4A1B-886E-6BFD86CB0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4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5528C-4235-EBA6-4B7B-120E793CAE8F}"/>
              </a:ext>
            </a:extLst>
          </p:cNvPr>
          <p:cNvSpPr txBox="1"/>
          <p:nvPr/>
        </p:nvSpPr>
        <p:spPr>
          <a:xfrm>
            <a:off x="3657600" y="2755232"/>
            <a:ext cx="151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TACO SALAD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2A6D79-3DA3-07AF-02C3-50F7F5E7930D}"/>
              </a:ext>
            </a:extLst>
          </p:cNvPr>
          <p:cNvSpPr txBox="1"/>
          <p:nvPr/>
        </p:nvSpPr>
        <p:spPr>
          <a:xfrm>
            <a:off x="5342021" y="2755232"/>
            <a:ext cx="138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BONELESS WINGS</a:t>
            </a:r>
          </a:p>
          <a:p>
            <a:r>
              <a:rPr lang="en-US" sz="1200" dirty="0"/>
              <a:t>MAC N CHEESE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C9A615-A2E1-32A5-9287-8FBED1B5D433}"/>
              </a:ext>
            </a:extLst>
          </p:cNvPr>
          <p:cNvSpPr txBox="1"/>
          <p:nvPr/>
        </p:nvSpPr>
        <p:spPr>
          <a:xfrm>
            <a:off x="7002379" y="2755232"/>
            <a:ext cx="138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COUNTRY FRIED STEAK</a:t>
            </a:r>
          </a:p>
          <a:p>
            <a:r>
              <a:rPr lang="en-US" sz="1200" dirty="0"/>
              <a:t>SLOPPY JOE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210CC-0096-D3BD-FD93-52FE96F1E602}"/>
              </a:ext>
            </a:extLst>
          </p:cNvPr>
          <p:cNvSpPr txBox="1"/>
          <p:nvPr/>
        </p:nvSpPr>
        <p:spPr>
          <a:xfrm>
            <a:off x="8602579" y="2755232"/>
            <a:ext cx="1503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ZEN ASIAN CUISINE</a:t>
            </a:r>
          </a:p>
          <a:p>
            <a:r>
              <a:rPr lang="en-US" sz="1200" dirty="0"/>
              <a:t>TERIYAKI SALMON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7F3D52-63AB-9AB0-E063-F21433513806}"/>
              </a:ext>
            </a:extLst>
          </p:cNvPr>
          <p:cNvSpPr txBox="1"/>
          <p:nvPr/>
        </p:nvSpPr>
        <p:spPr>
          <a:xfrm>
            <a:off x="2085474" y="3573379"/>
            <a:ext cx="1319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DELI BAR</a:t>
            </a:r>
          </a:p>
          <a:p>
            <a:r>
              <a:rPr lang="en-US" sz="1200" dirty="0"/>
              <a:t>CHICKEN FLORENTINE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B3A5D3-414B-536E-E0A4-B4C7E46C8A29}"/>
              </a:ext>
            </a:extLst>
          </p:cNvPr>
          <p:cNvSpPr txBox="1"/>
          <p:nvPr/>
        </p:nvSpPr>
        <p:spPr>
          <a:xfrm>
            <a:off x="3657600" y="3573379"/>
            <a:ext cx="141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PHILLY CHEESE STEAK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ADA5C4-D9A4-F7DB-C139-9B38F11B1F98}"/>
              </a:ext>
            </a:extLst>
          </p:cNvPr>
          <p:cNvSpPr txBox="1"/>
          <p:nvPr/>
        </p:nvSpPr>
        <p:spPr>
          <a:xfrm>
            <a:off x="5342021" y="3573379"/>
            <a:ext cx="1319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CHICKEN CORDON BLEU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5A12F8-D86D-0807-73B3-46AE0981F7FF}"/>
              </a:ext>
            </a:extLst>
          </p:cNvPr>
          <p:cNvSpPr txBox="1"/>
          <p:nvPr/>
        </p:nvSpPr>
        <p:spPr>
          <a:xfrm>
            <a:off x="7002379" y="3573379"/>
            <a:ext cx="1319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STEAK AND BAKED POTATO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1EB6E3-949B-780A-11D8-C098ACB69634}"/>
              </a:ext>
            </a:extLst>
          </p:cNvPr>
          <p:cNvSpPr txBox="1"/>
          <p:nvPr/>
        </p:nvSpPr>
        <p:spPr>
          <a:xfrm>
            <a:off x="8662737" y="3573379"/>
            <a:ext cx="1319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RAVIOLI </a:t>
            </a:r>
          </a:p>
          <a:p>
            <a:r>
              <a:rPr lang="en-US" sz="1200" dirty="0"/>
              <a:t>ITALIAN SAUSAGE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809D14-1D11-DCB3-D676-445697EE23F0}"/>
              </a:ext>
            </a:extLst>
          </p:cNvPr>
          <p:cNvSpPr txBox="1"/>
          <p:nvPr/>
        </p:nvSpPr>
        <p:spPr>
          <a:xfrm>
            <a:off x="2085474" y="4403558"/>
            <a:ext cx="1319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BURGER BAR</a:t>
            </a:r>
          </a:p>
          <a:p>
            <a:r>
              <a:rPr lang="en-US" sz="1200" dirty="0"/>
              <a:t>ROTISSERIE CHICKEN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17147E-D019-BBDE-36C0-37BD8A14FB1B}"/>
              </a:ext>
            </a:extLst>
          </p:cNvPr>
          <p:cNvSpPr txBox="1"/>
          <p:nvPr/>
        </p:nvSpPr>
        <p:spPr>
          <a:xfrm>
            <a:off x="3657600" y="4403558"/>
            <a:ext cx="141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TACO SALAD</a:t>
            </a:r>
          </a:p>
          <a:p>
            <a:r>
              <a:rPr lang="en-US" sz="1200" dirty="0"/>
              <a:t>PRETZELS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10D293-0EF0-FBCC-6910-6D0E7ED0CE69}"/>
              </a:ext>
            </a:extLst>
          </p:cNvPr>
          <p:cNvSpPr txBox="1"/>
          <p:nvPr/>
        </p:nvSpPr>
        <p:spPr>
          <a:xfrm>
            <a:off x="5342021" y="4403558"/>
            <a:ext cx="1419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BBQ PULLED PORK</a:t>
            </a:r>
          </a:p>
          <a:p>
            <a:r>
              <a:rPr lang="en-US" sz="1200" dirty="0"/>
              <a:t>MAC N CHEESE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8D6FB3-E8F1-DEDE-3ECA-7C8CF1287E51}"/>
              </a:ext>
            </a:extLst>
          </p:cNvPr>
          <p:cNvSpPr txBox="1"/>
          <p:nvPr/>
        </p:nvSpPr>
        <p:spPr>
          <a:xfrm>
            <a:off x="7002379" y="4319337"/>
            <a:ext cx="138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MEATLOAF </a:t>
            </a:r>
          </a:p>
          <a:p>
            <a:r>
              <a:rPr lang="en-US" sz="1200" dirty="0"/>
              <a:t>PARSLEY RED POTATOES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97D1-EBAB-DBC8-A18A-8F7E6B9F5ADF}"/>
              </a:ext>
            </a:extLst>
          </p:cNvPr>
          <p:cNvSpPr txBox="1"/>
          <p:nvPr/>
        </p:nvSpPr>
        <p:spPr>
          <a:xfrm>
            <a:off x="8602579" y="4319337"/>
            <a:ext cx="1379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ZEN ASIAN CUISINE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5D26B1-870E-6C0F-FE1F-CC4FAC7EDBD2}"/>
              </a:ext>
            </a:extLst>
          </p:cNvPr>
          <p:cNvSpPr txBox="1"/>
          <p:nvPr/>
        </p:nvSpPr>
        <p:spPr>
          <a:xfrm>
            <a:off x="2085474" y="5049889"/>
            <a:ext cx="122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DELI BAR</a:t>
            </a:r>
          </a:p>
          <a:p>
            <a:r>
              <a:rPr lang="en-US" sz="1200" dirty="0"/>
              <a:t>SWEEDISH MEATBALLS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507D40-7B29-FDB8-B39A-D8538E2A4DA6}"/>
              </a:ext>
            </a:extLst>
          </p:cNvPr>
          <p:cNvSpPr txBox="1"/>
          <p:nvPr/>
        </p:nvSpPr>
        <p:spPr>
          <a:xfrm>
            <a:off x="3657600" y="5049889"/>
            <a:ext cx="1319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CHICKEN PARM</a:t>
            </a:r>
          </a:p>
          <a:p>
            <a:r>
              <a:rPr lang="en-US" sz="1200" dirty="0"/>
              <a:t>SPAGHETTI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98A158-A7CA-2A7B-8F9E-278C2EE94B6A}"/>
              </a:ext>
            </a:extLst>
          </p:cNvPr>
          <p:cNvSpPr txBox="1"/>
          <p:nvPr/>
        </p:nvSpPr>
        <p:spPr>
          <a:xfrm>
            <a:off x="5342021" y="5161547"/>
            <a:ext cx="138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STUFFED PORK CHOPS</a:t>
            </a:r>
          </a:p>
          <a:p>
            <a:r>
              <a:rPr lang="en-US" sz="1200" dirty="0"/>
              <a:t>PIEROGIES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70ED7D-C2E3-0FD2-8AA5-485034D30EA5}"/>
              </a:ext>
            </a:extLst>
          </p:cNvPr>
          <p:cNvSpPr txBox="1"/>
          <p:nvPr/>
        </p:nvSpPr>
        <p:spPr>
          <a:xfrm>
            <a:off x="6966285" y="4952818"/>
            <a:ext cx="1227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OPEN FACE ROAST BEEF</a:t>
            </a:r>
          </a:p>
          <a:p>
            <a:r>
              <a:rPr lang="en-US" sz="1200" dirty="0"/>
              <a:t>ITALIAN HOAGIES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4DEB3A-5A72-3A14-C00D-AA9E4C28745D}"/>
              </a:ext>
            </a:extLst>
          </p:cNvPr>
          <p:cNvSpPr txBox="1"/>
          <p:nvPr/>
        </p:nvSpPr>
        <p:spPr>
          <a:xfrm>
            <a:off x="8602579" y="5049889"/>
            <a:ext cx="1379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CHICKEN QUESADILLAS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7D2DE7-8FED-E2C9-C23A-1CD9E808E0B8}"/>
              </a:ext>
            </a:extLst>
          </p:cNvPr>
          <p:cNvSpPr txBox="1"/>
          <p:nvPr/>
        </p:nvSpPr>
        <p:spPr>
          <a:xfrm>
            <a:off x="2085474" y="5817353"/>
            <a:ext cx="12232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CHICKEN WRAPS</a:t>
            </a:r>
          </a:p>
          <a:p>
            <a:r>
              <a:rPr lang="en-US" sz="1050" dirty="0"/>
              <a:t>TURKEY STUFFING MASHED POTATO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3B9205-2DD5-A282-94DD-59E747FB73DC}"/>
              </a:ext>
            </a:extLst>
          </p:cNvPr>
          <p:cNvSpPr txBox="1"/>
          <p:nvPr/>
        </p:nvSpPr>
        <p:spPr>
          <a:xfrm>
            <a:off x="3854116" y="5817353"/>
            <a:ext cx="1319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TACO SALAD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87DFF8-50A6-A265-183E-05ABB26F2044}"/>
              </a:ext>
            </a:extLst>
          </p:cNvPr>
          <p:cNvSpPr txBox="1"/>
          <p:nvPr/>
        </p:nvSpPr>
        <p:spPr>
          <a:xfrm>
            <a:off x="5342021" y="5817353"/>
            <a:ext cx="13194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PHILLY CHEESE STEAK</a:t>
            </a:r>
          </a:p>
        </p:txBody>
      </p:sp>
    </p:spTree>
    <p:extLst>
      <p:ext uri="{BB962C8B-B14F-4D97-AF65-F5344CB8AC3E}">
        <p14:creationId xmlns:p14="http://schemas.microsoft.com/office/powerpoint/2010/main" val="365786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84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Madison Katz</dc:creator>
  <cp:lastModifiedBy>Madison Katz</cp:lastModifiedBy>
  <cp:revision>4</cp:revision>
  <dcterms:created xsi:type="dcterms:W3CDTF">2025-02-19T18:15:20Z</dcterms:created>
  <dcterms:modified xsi:type="dcterms:W3CDTF">2025-03-31T12:56:17Z</dcterms:modified>
</cp:coreProperties>
</file>